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ppadattasai/Capeston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uppadattasai/Cape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uppadattasai/Capestone/blob/main/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uppadattasai/Capestone/blob/main/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uppadattasai/Capestone/blob/main/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uppadattasai/Capestone/blob/main/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kuppadattasai/Cape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uppadattasai/Capestone/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uppadattasai/Cape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Ganga Varun Sai</a:t>
            </a:r>
          </a:p>
          <a:p>
            <a:r>
              <a:rPr lang="en-US" dirty="0">
                <a:solidFill>
                  <a:schemeClr val="bg2"/>
                </a:solidFill>
                <a:latin typeface="Abadi" panose="020B0604020104020204" pitchFamily="34" charset="0"/>
                <a:ea typeface="SF Pro" pitchFamily="2" charset="0"/>
                <a:cs typeface="SF Pro" pitchFamily="2" charset="0"/>
              </a:rPr>
              <a:t>28-05-2024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191"/>
            <a:ext cx="5450036" cy="4526382"/>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a:t>
            </a:r>
          </a:p>
          <a:p>
            <a:pPr marL="0" indent="0">
              <a:buNone/>
            </a:pPr>
            <a:r>
              <a:rPr lang="en-US" dirty="0">
                <a:solidFill>
                  <a:schemeClr val="accent3">
                    <a:lumMod val="25000"/>
                  </a:schemeClr>
                </a:solidFill>
                <a:latin typeface="Abadi" panose="020B0604020104020204" pitchFamily="34" charset="0"/>
                <a:hlinkClick r:id="rId3"/>
              </a:rPr>
              <a:t>https://github.com/kuppadattasai/Capestone/blob/main/Data_wrangling.ipynb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https://github.com/kuppadattasai/Capestone/blob/main/eda-dataviz.ipynb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49032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 </a:t>
            </a:r>
            <a:r>
              <a:rPr lang="en-US" sz="1600" dirty="0">
                <a:solidFill>
                  <a:schemeClr val="accent3">
                    <a:lumMod val="25000"/>
                  </a:schemeClr>
                </a:solidFill>
                <a:latin typeface="Abadi" panose="020B0604020104020204" pitchFamily="34" charset="0"/>
                <a:hlinkClick r:id="rId3"/>
              </a:rPr>
              <a:t>https://github.com/kuppadattasai/Capestone/blob/main/Exploratory%20Data%20Analysis%20with%20SQL.ipynb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https://github.com/kuppadattasai/Capestone/blob/main/launch_site_location.ipynb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https://github.com/kuppadattasai/Capestone/blob/main/Dashboard.py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https://github.com/kuppadattasai/Capestone/blob/main/SpaceX_Machine_Learning_Prediction.ipynb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4"/>
              </a:rPr>
              <a:t>https://github.com/kuppadattasai/Capestone/tree/main</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buNone/>
            </a:pPr>
            <a:r>
              <a:rPr lang="en-US" dirty="0">
                <a:hlinkClick r:id="rId3"/>
              </a:rPr>
              <a:t>https://github.com/kuppadattasai/Capestone/blob/main/spacex-data-collection-api.ipynb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https://github.com/kuppadattasai/Capestone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3334</TotalTime>
  <Words>2545</Words>
  <Application>Microsoft Office PowerPoint</Application>
  <PresentationFormat>Widescreen</PresentationFormat>
  <Paragraphs>362</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Varun Sai Ganga</cp:lastModifiedBy>
  <cp:revision>310</cp:revision>
  <dcterms:created xsi:type="dcterms:W3CDTF">2021-04-29T18:58:34Z</dcterms:created>
  <dcterms:modified xsi:type="dcterms:W3CDTF">2024-05-28T05:41:52Z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